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6" r:id="rId4"/>
    <p:sldId id="267" r:id="rId5"/>
    <p:sldId id="275" r:id="rId6"/>
    <p:sldId id="277" r:id="rId7"/>
    <p:sldId id="258" r:id="rId8"/>
    <p:sldId id="266" r:id="rId9"/>
    <p:sldId id="261" r:id="rId10"/>
    <p:sldId id="265" r:id="rId11"/>
    <p:sldId id="262" r:id="rId12"/>
    <p:sldId id="257" r:id="rId13"/>
    <p:sldId id="259" r:id="rId14"/>
    <p:sldId id="264" r:id="rId15"/>
    <p:sldId id="263" r:id="rId16"/>
    <p:sldId id="268" r:id="rId17"/>
    <p:sldId id="269" r:id="rId18"/>
    <p:sldId id="282" r:id="rId19"/>
    <p:sldId id="271" r:id="rId20"/>
    <p:sldId id="272" r:id="rId21"/>
    <p:sldId id="283" r:id="rId22"/>
    <p:sldId id="273" r:id="rId23"/>
    <p:sldId id="284" r:id="rId24"/>
    <p:sldId id="274" r:id="rId25"/>
    <p:sldId id="285" r:id="rId26"/>
    <p:sldId id="286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842" autoAdjust="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06246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56518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64557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70868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17640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3509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2123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9515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00523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10215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2915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EAC71FC-BF85-4B55-9593-EBEC3486AE42}" type="datetimeFigureOut">
              <a:rPr lang="ro-RO" smtClean="0"/>
              <a:t>14.05.2023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EBE08D3A-43C1-4CAF-B1FA-EEEE247F0756}" type="slidenum">
              <a:rPr lang="ro-RO" smtClean="0"/>
              <a:t>‹#›</a:t>
            </a:fld>
            <a:endParaRPr lang="ro-RO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50887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7" Type="http://schemas.openxmlformats.org/officeDocument/2006/relationships/image" Target="../media/image64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g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66.jpg"/><Relationship Id="rId7" Type="http://schemas.openxmlformats.org/officeDocument/2006/relationships/image" Target="../media/image70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g"/><Relationship Id="rId5" Type="http://schemas.openxmlformats.org/officeDocument/2006/relationships/image" Target="../media/image68.jp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g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g"/><Relationship Id="rId5" Type="http://schemas.openxmlformats.org/officeDocument/2006/relationships/image" Target="../media/image81.jpg"/><Relationship Id="rId4" Type="http://schemas.openxmlformats.org/officeDocument/2006/relationships/image" Target="../media/image8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g"/><Relationship Id="rId5" Type="http://schemas.openxmlformats.org/officeDocument/2006/relationships/image" Target="../media/image86.jpg"/><Relationship Id="rId4" Type="http://schemas.openxmlformats.org/officeDocument/2006/relationships/image" Target="../media/image8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g"/><Relationship Id="rId5" Type="http://schemas.openxmlformats.org/officeDocument/2006/relationships/image" Target="../media/image91.jpg"/><Relationship Id="rId4" Type="http://schemas.openxmlformats.org/officeDocument/2006/relationships/image" Target="../media/image9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g"/><Relationship Id="rId5" Type="http://schemas.openxmlformats.org/officeDocument/2006/relationships/image" Target="../media/image96.jpg"/><Relationship Id="rId4" Type="http://schemas.openxmlformats.org/officeDocument/2006/relationships/image" Target="../media/image9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g"/><Relationship Id="rId5" Type="http://schemas.openxmlformats.org/officeDocument/2006/relationships/image" Target="../media/image101.jpg"/><Relationship Id="rId4" Type="http://schemas.openxmlformats.org/officeDocument/2006/relationships/image" Target="../media/image10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g"/><Relationship Id="rId5" Type="http://schemas.openxmlformats.org/officeDocument/2006/relationships/image" Target="../media/image106.jpg"/><Relationship Id="rId4" Type="http://schemas.openxmlformats.org/officeDocument/2006/relationships/image" Target="../media/image10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7" Type="http://schemas.openxmlformats.org/officeDocument/2006/relationships/image" Target="../media/image113.jp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g"/><Relationship Id="rId5" Type="http://schemas.openxmlformats.org/officeDocument/2006/relationships/image" Target="../media/image111.jpg"/><Relationship Id="rId4" Type="http://schemas.openxmlformats.org/officeDocument/2006/relationships/image" Target="../media/image11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7" Type="http://schemas.openxmlformats.org/officeDocument/2006/relationships/image" Target="../media/image119.jpg"/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jpg"/><Relationship Id="rId5" Type="http://schemas.openxmlformats.org/officeDocument/2006/relationships/image" Target="../media/image117.jpg"/><Relationship Id="rId4" Type="http://schemas.openxmlformats.org/officeDocument/2006/relationships/image" Target="../media/image11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7" Type="http://schemas.openxmlformats.org/officeDocument/2006/relationships/image" Target="../media/image125.jpg"/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g"/><Relationship Id="rId5" Type="http://schemas.openxmlformats.org/officeDocument/2006/relationships/image" Target="../media/image123.jpg"/><Relationship Id="rId4" Type="http://schemas.openxmlformats.org/officeDocument/2006/relationships/image" Target="../media/image12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7" Type="http://schemas.openxmlformats.org/officeDocument/2006/relationships/image" Target="../media/image135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4.jpeg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775EA-E84A-89EF-4C95-490393E133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6916" y="448931"/>
            <a:ext cx="10993549" cy="1475013"/>
          </a:xfrm>
        </p:spPr>
        <p:txBody>
          <a:bodyPr/>
          <a:lstStyle/>
          <a:p>
            <a:pPr algn="ctr"/>
            <a:r>
              <a:rPr lang="ro-RO" dirty="0"/>
              <a:t>PROGRAMUL SĂPTĂMÂNA ALTFEL 2023</a:t>
            </a:r>
            <a:br>
              <a:rPr lang="ro-RO" dirty="0"/>
            </a:br>
            <a:r>
              <a:rPr lang="ro-RO" dirty="0"/>
              <a:t>24-28 APRILIE 2023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13BB9F-E430-8B17-E67D-E418FFF2AA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90944" y="2390670"/>
            <a:ext cx="8162756" cy="590321"/>
          </a:xfrm>
        </p:spPr>
        <p:txBody>
          <a:bodyPr>
            <a:normAutofit/>
          </a:bodyPr>
          <a:lstStyle/>
          <a:p>
            <a:r>
              <a:rPr lang="ro-RO" sz="2000" dirty="0"/>
              <a:t>ȘCOALA GIMNAZIALĂ ”GRIGORE GHICA VOIEVOD” SUCEAVA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DABD85-D836-61A7-5EA2-7AC7C46D64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633" y="3122415"/>
            <a:ext cx="6581091" cy="322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0184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0872E-FCDA-2856-C25D-1AD30172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”VREAU SĂ FIU POMPIER” </a:t>
            </a:r>
            <a:br>
              <a:rPr lang="ro-RO" dirty="0"/>
            </a:br>
            <a:r>
              <a:rPr lang="ro-RO" dirty="0"/>
              <a:t>VizitĂ la isu suceava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2ACAF0-7CD7-8F57-A43A-3922B72334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436" y="1863287"/>
            <a:ext cx="4093350" cy="288873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71A9A2-0D55-1BF5-E358-2A3538852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786" y="271588"/>
            <a:ext cx="4093350" cy="28887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4F6E6F-CE65-0B5A-6329-99E70FC68D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18" y="3953168"/>
            <a:ext cx="3971402" cy="28026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8AC6917-E4B3-05CF-FFAE-4AC1EE79F3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760" y="3953169"/>
            <a:ext cx="3971402" cy="280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94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5837E-9DF3-D70A-0983-4D7D13123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VizitĂ LA FABRICA DE AMBALAJE urspack </a:t>
            </a:r>
            <a:br>
              <a:rPr lang="ro-RO" dirty="0"/>
            </a:br>
            <a:r>
              <a:rPr lang="ro-RO" dirty="0"/>
              <a:t>bosanci ȘI LA SERA DE FLORI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B920DC8-7EF4-838F-9BAB-382D66A73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49" y="1957072"/>
            <a:ext cx="4171455" cy="29438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7D3C4EB-CE04-F137-5E50-8BF9A5B66D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9180" y="389618"/>
            <a:ext cx="3758851" cy="26526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1DB929-1E00-E342-11ED-D9D3EFC1DF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912" y="3135301"/>
            <a:ext cx="5003799" cy="353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25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42B8E-F18F-BDCD-50E2-3A3E7C252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Vizita la ferma de animale ”FLUTUR”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12BCF73-6F35-D0BA-7884-E74B27787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00" y="2981958"/>
            <a:ext cx="1719576" cy="36782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C32D7E-0DF6-4A57-CB11-689D111C53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057" y="1835929"/>
            <a:ext cx="2684250" cy="3579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825BFD-3C50-8AA6-8956-33A983079B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827" y="3846365"/>
            <a:ext cx="1943520" cy="2591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7656567-6465-144B-B940-3E720E067C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781" y="2986516"/>
            <a:ext cx="2755260" cy="36736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49D651-0AD9-A2A0-B0C7-C8CC967AB1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017" y="166725"/>
            <a:ext cx="4349700" cy="32622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51B226F-2995-4A35-8CA7-70132E3EAD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16" y="3139440"/>
            <a:ext cx="2640567" cy="3520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4F4972-3EB5-2426-6B2C-7B05D05157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287" y="1835929"/>
            <a:ext cx="3046273" cy="228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820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9767C-352A-3DC5-FA2C-810AC2F74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Ziua porȚilor deschise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E3FCDA1-E4E9-74A2-20FD-229B885D6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012" y="1978482"/>
            <a:ext cx="2758678" cy="36782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7A8419-59E4-BC75-6B79-40896A54EF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726" y="3429000"/>
            <a:ext cx="2447430" cy="32632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07F217-A127-3D9E-D057-ECCC4BCC6E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288" y="68958"/>
            <a:ext cx="3262982" cy="4350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475F7D5-DD05-4D8E-0F43-4B652BD42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6" y="2126844"/>
            <a:ext cx="3021750" cy="4029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FA52DB8-AB25-F460-FCA5-DEE7D69AE6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880" y="4575198"/>
            <a:ext cx="3071608" cy="216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16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9C69-5291-136D-5914-3B51AB138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dirty="0"/>
              <a:t>Teatru de pĂpuȘi ”ciprian porumbescu” </a:t>
            </a:r>
            <a:br>
              <a:rPr lang="ro-RO" dirty="0"/>
            </a:br>
            <a:r>
              <a:rPr lang="ro-RO" dirty="0"/>
              <a:t>Și  vizitĂ LAfabrica de ingheȚatĂ natanael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5BED47-7F6E-E220-8B13-7DD884740B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879" y="3854654"/>
            <a:ext cx="3906519" cy="275688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7C0314-84AE-E583-6857-7AB668123F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622" y="3780165"/>
            <a:ext cx="4012070" cy="2831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245041-0EA6-28B9-B7B6-97717F2FCA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328" y="1209056"/>
            <a:ext cx="3446320" cy="24321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1E9662-2160-EFD0-CECC-502E9D256F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08" y="1910986"/>
            <a:ext cx="4302062" cy="303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258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A33F3-A5AA-259C-03B2-966482336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Atelier de creatie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CEC34A-1368-9CBC-29E6-E6224CD440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41" y="2660768"/>
            <a:ext cx="2260614" cy="401887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F1F140-4499-661B-9786-9AA823D9D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675" y="749695"/>
            <a:ext cx="2501820" cy="44476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D0CB6C-D732-026D-21A1-2314ED7E1C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640" y="163942"/>
            <a:ext cx="2419987" cy="43021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14A7B1-8FA1-A7C4-23B1-08406813F2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578" y="4184766"/>
            <a:ext cx="3458648" cy="25939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B89DFDD-F79F-CDE6-4CFF-2129FCA9C8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20" y="1835986"/>
            <a:ext cx="3033462" cy="22750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8933039-932A-27FB-5188-0F90C578BC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226" y="3071541"/>
            <a:ext cx="3718933" cy="2789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900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C087D-C77E-EAC3-1396-55A21A3CD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Vizita la cetatea de scaun A SUCEVEI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741438-5409-F07E-257A-D05C49C9B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35" y="3429000"/>
            <a:ext cx="4222750" cy="316706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590EDB-EC0B-35DA-2895-50A03C39D9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240" y="2917521"/>
            <a:ext cx="2828730" cy="37716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C2024D-86A0-3D08-54A3-A71DD6F0E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620" y="1838960"/>
            <a:ext cx="2899620" cy="38661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DE7A819-51FB-5200-6E2D-5D54D98FE7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150" y="304965"/>
            <a:ext cx="2903360" cy="3871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24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CD576-2B87-E4F4-212E-BA6A8989D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VIZITAREA ObservatorULUI Astronomic SUCEAVA </a:t>
            </a:r>
            <a:br>
              <a:rPr lang="ro-RO" dirty="0"/>
            </a:br>
            <a:r>
              <a:rPr lang="ro-RO" dirty="0"/>
              <a:t>ȘI A PARCULUI TĂTĂRAȘI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4EC3CF-6D9C-4CEE-E09E-B7A5836FA0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65" y="3860797"/>
            <a:ext cx="3653011" cy="275050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1E875B-B889-9B5C-B1CF-075111ACF9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480" y="3360605"/>
            <a:ext cx="2545604" cy="33808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8D82650-E186-050D-0DC7-C618A4E0F6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175" y="3622993"/>
            <a:ext cx="2267009" cy="30108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33422B2-7005-DFB7-329D-617964A033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580" y="116515"/>
            <a:ext cx="2545604" cy="33808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7C041D5-1196-7464-62BA-0F5B2791E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578" y="1806954"/>
            <a:ext cx="3236008" cy="243652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0408A00-FF50-73E2-8DBD-CD8DBE1E20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911" y="1827655"/>
            <a:ext cx="3007173" cy="22553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A3971D6-07E6-364E-444A-F19FA0DC43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823" y="3588880"/>
            <a:ext cx="2451840" cy="3269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13320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EFA2F-8AE0-6B08-EB29-8E35458B9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Activitate Deco art – CLASA I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83023B-52BD-88B2-D280-9853522FEF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81" y="3159759"/>
            <a:ext cx="2626757" cy="350234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4ADB1E-8446-B19D-50BB-2E8B23DDED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84599" y="1992559"/>
            <a:ext cx="2626757" cy="35023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4E2488-570B-7A10-99F7-E8922FA2CE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10" y="154800"/>
            <a:ext cx="2322300" cy="3096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C8B703-F7FD-C502-2670-25432C3FBE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77144" y="3436094"/>
            <a:ext cx="2425394" cy="32338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221E84-12A0-00A5-0645-791CC06062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375" y="2906225"/>
            <a:ext cx="2816908" cy="375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31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6E909-B156-9B9A-422C-8A070B3AD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VIZITĂ LA Tipografia celestin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E4D474-3E4D-5147-6295-2B024F8D8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520" y="3058365"/>
            <a:ext cx="2758678" cy="36782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4F6BCE-E132-4740-FE8E-8A433650A3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983" y="1981203"/>
            <a:ext cx="2517154" cy="33562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A06178-8F68-A225-B11E-C7646FE194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70" y="3098530"/>
            <a:ext cx="2698430" cy="35979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5FCF51-75ED-AF90-5F21-0C29B93C01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360" y="3351172"/>
            <a:ext cx="2570170" cy="34268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6E1241F-C852-77DC-534B-978B8631E2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32711" y="-341289"/>
            <a:ext cx="3085867" cy="4114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60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E50AD-F4B8-422F-A8E3-29D357C5A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Experimente geniale cu slime-uri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B76CF5-8260-3290-F3C7-CFFF9FB25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838" y="1872908"/>
            <a:ext cx="2801951" cy="3735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C4AE46-30AA-1AD9-5772-1753101F8F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473" y="3096389"/>
            <a:ext cx="2801951" cy="37359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9CF8B49-B5D0-1593-4745-F76C2A0AE8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817" y="2156077"/>
            <a:ext cx="3329090" cy="2496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1E1AFD-2129-AAB2-92CE-D4F367EFFD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1" y="1872908"/>
            <a:ext cx="2405356" cy="3207141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4D682C-CB85-C6C7-85EB-D6D8B349D1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99" y="3240930"/>
            <a:ext cx="2758678" cy="36782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9F726A6-5AD7-2EC2-6BDF-727253D6B0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101" y="135061"/>
            <a:ext cx="2485694" cy="33142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E2985EE-33DE-41FE-ABCA-3A70544741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0947" y="3526946"/>
            <a:ext cx="2344895" cy="312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640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B8258-4B4D-0487-6484-B71D5B70A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Codul bunelor maniere Și aranjarea meselor festive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1A9F21-9723-4F38-1A30-FD5B79D2E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21" y="1937562"/>
            <a:ext cx="2758678" cy="36782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6471DF-CE65-D22A-2F7E-E729284AD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688" y="3294717"/>
            <a:ext cx="2472900" cy="3297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DAA6256-44B1-F35D-F4EA-B18F592C1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919" y="3197533"/>
            <a:ext cx="2622934" cy="34915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6290E3-81EA-EFB4-003B-D4E20386A0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750" y="1865956"/>
            <a:ext cx="2810434" cy="21078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47ACA5-863A-7799-F3B5-A18F648B9E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613" y="1865956"/>
            <a:ext cx="2585400" cy="3447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D08C7FB-ABF2-2CF5-393F-E18D77C7F1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95111" y="4142864"/>
            <a:ext cx="2209403" cy="294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72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36987-697B-C1CC-BFB9-CA6AC4982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”CufĂrul cu emoȚii Și sentimente” - </a:t>
            </a:r>
            <a:br>
              <a:rPr lang="ro-RO" dirty="0"/>
            </a:br>
            <a:r>
              <a:rPr lang="ro-RO" dirty="0"/>
              <a:t>activitate în pădurea ițcani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2A57FC-B244-EFDC-114F-F23B160BC8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64" y="3868280"/>
            <a:ext cx="2025330" cy="2700440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77C422-C7CB-E8B6-D00F-687CAE7FC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745" y="1865666"/>
            <a:ext cx="2333940" cy="31119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96B0211-19D7-7459-CB21-633BEC526A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1" y="3318439"/>
            <a:ext cx="1918272" cy="34119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E1F3A4-6F2B-0CF5-737D-67DED5363B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364" y="3284373"/>
            <a:ext cx="2559313" cy="3412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E92559-88D5-0C82-24CE-13248C5902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829" y="1833600"/>
            <a:ext cx="2393100" cy="31908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582074-B7E2-7E93-CEF2-3C314A012C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62" y="1868020"/>
            <a:ext cx="1791330" cy="23884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8393B72-1B06-782D-759D-483D6886F3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316030" y="223971"/>
            <a:ext cx="2292523" cy="30566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8E0639A-A888-3506-6FF3-2EA99EBAB5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676" y="3794961"/>
            <a:ext cx="2223149" cy="29641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3939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32C73-26E7-2653-7EEE-3E49B5EC6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Vizita la COLEGIUL TEHNIC </a:t>
            </a:r>
            <a:br>
              <a:rPr lang="ro-RO" dirty="0"/>
            </a:br>
            <a:r>
              <a:rPr lang="ro-RO" dirty="0"/>
              <a:t>”petru musat” SUCEAVA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C86008-AA00-AC52-E5CC-76752C96C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77" y="1910785"/>
            <a:ext cx="3775710" cy="2831783"/>
          </a:xfr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052C05-BA2B-5CF8-56E2-CF408D8EF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255" y="1442389"/>
            <a:ext cx="2848500" cy="379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D17B886-BD04-8CF6-2B5D-3E3C65983E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048" y="2955328"/>
            <a:ext cx="2848500" cy="379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DD9A52-472D-829A-ED8B-35C5571758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755" y="3493806"/>
            <a:ext cx="4146955" cy="3110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294361-50F5-1C8C-C1F2-BD842BB7DA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980" y="318579"/>
            <a:ext cx="3774695" cy="283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89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B49F1-2651-BEB3-0D34-11D532F52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”Cupa primĂverii” – competiȚiE sportivĂ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905BE5-CFC7-B295-C6CA-ADE59F48AA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378" y="2402103"/>
            <a:ext cx="2366523" cy="42092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5C090E-EA9A-F186-1CAB-1918B22DE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320" y="1889404"/>
            <a:ext cx="2656068" cy="47218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E70EB38-CEFE-F7CC-3DB5-CFE26C04A8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34" y="1889403"/>
            <a:ext cx="2483325" cy="44169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8ED3C22-A95F-9390-AA53-35EE65E17E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05" y="200763"/>
            <a:ext cx="2068002" cy="36782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93B472-5ED2-8C88-CCC6-E7D9D9F2AB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807" y="2672080"/>
            <a:ext cx="3039000" cy="40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71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4F4D0-020A-0C39-C4FE-38361BE5B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33637"/>
            <a:ext cx="11029616" cy="1013800"/>
          </a:xfrm>
        </p:spPr>
        <p:txBody>
          <a:bodyPr/>
          <a:lstStyle/>
          <a:p>
            <a:r>
              <a:rPr lang="ro-RO" dirty="0"/>
              <a:t>“Salvăm suflete” Curs de prim- ajutor </a:t>
            </a:r>
            <a:br>
              <a:rPr lang="ro-RO" dirty="0"/>
            </a:br>
            <a:r>
              <a:rPr lang="ro-RO" dirty="0"/>
              <a:t>Serviciul Județean de Ambulanță, Suceava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192AD99-658D-1FE4-3CFE-194C24985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31" y="1961232"/>
            <a:ext cx="4129145" cy="3096859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3D08AC-9192-9CFB-1F5A-6C40C83C66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376" y="160897"/>
            <a:ext cx="3240525" cy="24303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7DE11D-D805-6B46-DB06-191DF22F8D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222" y="2805086"/>
            <a:ext cx="2758679" cy="36782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7FB431-174C-D6C0-F7CE-DA991E47AD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315" y="2257215"/>
            <a:ext cx="3131731" cy="41756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B8442D9-3F8B-76E6-E4F6-B5256EB08F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88" y="3785108"/>
            <a:ext cx="2277388" cy="30365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36447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8A44F3-F7DE-A261-701A-54D81DC93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2" y="296422"/>
            <a:ext cx="3058137" cy="40775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B92DCC-FD6A-2D20-77B4-D6A574E9F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289" y="3538251"/>
            <a:ext cx="4240139" cy="31801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640F1C-F870-F07F-746E-92FC7BBFA4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249" y="218033"/>
            <a:ext cx="3175720" cy="4234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E57F2E-C555-09AC-BBE9-A3B065C413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678" y="139645"/>
            <a:ext cx="2571750" cy="3428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596317-E1F4-7362-FC3B-9E283F42F0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489" y="2640839"/>
            <a:ext cx="3058137" cy="40775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5678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C14BF-3421-18FA-A454-944CB3A0E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“ABC-ul CIRCULAȚIEI”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97A27E-0180-F591-1817-458A39AE5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52" y="2508414"/>
            <a:ext cx="3728491" cy="280733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B7EF76-2210-E397-098D-2FC69F581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659" y="3646200"/>
            <a:ext cx="3973337" cy="29916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F351AD-9519-207C-DAF1-A1D83B947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637" y="1896306"/>
            <a:ext cx="2906183" cy="21881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8352E3-E1BF-33A1-4962-B210C7EAA2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679" y="1407000"/>
            <a:ext cx="2685469" cy="2022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594D105-DE70-F945-296D-A0F02B4B4C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97636" y="3862658"/>
            <a:ext cx="2188185" cy="290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185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5BB0E-F8D7-77CA-BCC9-27D788489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20876"/>
            <a:ext cx="11029616" cy="1013800"/>
          </a:xfrm>
        </p:spPr>
        <p:txBody>
          <a:bodyPr/>
          <a:lstStyle/>
          <a:p>
            <a:r>
              <a:rPr lang="ro-RO" dirty="0"/>
              <a:t>”Să ne cunoaștem județul”</a:t>
            </a:r>
            <a:br>
              <a:rPr lang="ro-RO" dirty="0"/>
            </a:br>
            <a:r>
              <a:rPr lang="ro-RO" dirty="0"/>
              <a:t>Excursie Mănăstirile Nordul Moldovei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266D2C-928E-3378-B2D0-C6AAA72A5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508" y="3102264"/>
            <a:ext cx="4839683" cy="3629762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8DEC9B-5015-17D1-E382-BACC329D82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2" y="2479690"/>
            <a:ext cx="4337897" cy="3253423"/>
          </a:xfr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2917EC3-15BE-571D-1976-98C8170C02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331" y="4106402"/>
            <a:ext cx="3510867" cy="26331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1CAD99-6B67-3D52-C295-8FA5FDBDB8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990" y="1594262"/>
            <a:ext cx="3445201" cy="258390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4A8B4FE-5699-B27B-577E-0F0E155563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655" y="1666024"/>
            <a:ext cx="3253837" cy="244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756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9F9B7B-7019-02C8-0D34-793F459BB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378" y="1073426"/>
            <a:ext cx="3110098" cy="233257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B4A910-0FAF-994A-DC58-7C31B2F2B0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050" y="3530320"/>
            <a:ext cx="4287893" cy="32159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1DF134-AAF2-FD65-68E2-BA03E0E5D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959" y="644879"/>
            <a:ext cx="3425039" cy="25687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6C12FC-F67C-6566-13A1-DB2CD846A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2" y="644879"/>
            <a:ext cx="4287893" cy="32159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9481B5-4DDC-EED1-0EF2-A532771118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896" y="3888520"/>
            <a:ext cx="3711998" cy="278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96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F6733-F66F-816E-7C47-AD15C61C2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Concurs de biciclete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03B834-C488-8E33-B1A6-F8D14A235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560" y="82103"/>
            <a:ext cx="2759739" cy="367823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6BBACF-19CE-8018-8A35-8A7F9E74C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07" y="3094603"/>
            <a:ext cx="4728003" cy="35473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55F544-E522-E41C-C332-CA6E24C1BE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01" y="2918608"/>
            <a:ext cx="2793594" cy="37233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C5DB6E-D037-5412-D412-559815C662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585" y="3376816"/>
            <a:ext cx="2449805" cy="32651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432073C-C93D-BAB6-0DBB-F443BA6DA4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444" y="82103"/>
            <a:ext cx="2511138" cy="33468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822AFE3-3DF7-E899-DF2E-F21B9C7428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874" y="3094603"/>
            <a:ext cx="2702842" cy="360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839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16443B-B751-50ED-E899-2F80B88FE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220" y="2908782"/>
            <a:ext cx="2854273" cy="38056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377935-D7AA-4C76-3DD4-67A25A27F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026" y="3798726"/>
            <a:ext cx="3887671" cy="29157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D47CE9-6C10-2969-48B5-0EA2A91DB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220" y="331989"/>
            <a:ext cx="4123786" cy="30940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76C3B3-1704-6DEE-25C4-6BAB111363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58" y="236804"/>
            <a:ext cx="2671442" cy="35619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18676C-09F4-1F58-787C-16F5FD691E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879" y="3152556"/>
            <a:ext cx="2672470" cy="35619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F73101-0F24-3D81-B26F-9E3EC0E2CF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599" y="331989"/>
            <a:ext cx="2474099" cy="329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8443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37D2AE22-4E60-4DD3-FDE6-DA27CC665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785" y="1851240"/>
            <a:ext cx="4207360" cy="3155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6824D8-764B-E0D8-28ED-51D641CD4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EducaȚIE rutierĂ-</a:t>
            </a:r>
            <a:br>
              <a:rPr lang="ro-RO" dirty="0"/>
            </a:br>
            <a:r>
              <a:rPr lang="ro-RO" dirty="0"/>
              <a:t>ACTIVITATE ISU SUCEAVA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1F6543-EBB3-F765-90F3-B978F8FCF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71" y="3827920"/>
            <a:ext cx="3911177" cy="2933383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FE94C9-519D-CC47-27AE-DA8F4A87C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51115" y="3319659"/>
            <a:ext cx="2581233" cy="34416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B50DB4-4C88-A4B3-7D18-961D65E8C3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950" y="279120"/>
            <a:ext cx="2661600" cy="3548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409AB1-93B5-DE6A-E682-AED4819B59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2290" y="279120"/>
            <a:ext cx="2610059" cy="34800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DFD046-6878-F563-FAC4-95FCE5E6B2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57" y="3856751"/>
            <a:ext cx="2200800" cy="293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526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214F3-8F33-46E2-462E-29D5DB148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„Itinerarii istorice, curlturale, spirituale”  </a:t>
            </a:r>
            <a:br>
              <a:rPr lang="ro-RO" dirty="0"/>
            </a:br>
            <a:r>
              <a:rPr lang="ro-RO" dirty="0"/>
              <a:t>excursie hunedoara-alba iulia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488928D-6A71-910A-E16B-AB0AFD8E0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505" y="1846440"/>
            <a:ext cx="4501728" cy="337629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FCBD884-FC89-9A8D-01BB-E110532963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0594" y="144952"/>
            <a:ext cx="3244740" cy="43263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CE5FA8A-2271-4440-F211-4B04F33B4C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96" y="3655725"/>
            <a:ext cx="3963519" cy="2972640"/>
          </a:xfrm>
          <a:prstGeom prst="rect">
            <a:avLst/>
          </a:prstGeom>
        </p:spPr>
      </p:pic>
      <p:pic>
        <p:nvPicPr>
          <p:cNvPr id="20" name="Content Placeholder 4">
            <a:extLst>
              <a:ext uri="{FF2B5EF4-FFF2-40B4-BE49-F238E27FC236}">
                <a16:creationId xmlns:a16="http://schemas.microsoft.com/office/drawing/2014/main" id="{DEFBF070-CA53-3531-4B6A-CF93DB9C76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134" y="4114800"/>
            <a:ext cx="3444199" cy="25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1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426B25-B749-9E0B-DF3F-8D39442778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662" y="3362663"/>
            <a:ext cx="4450453" cy="33378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50EED2-1E71-C66D-E4A4-DC70FA5149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80" y="3749343"/>
            <a:ext cx="3934879" cy="29511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1E707B-E232-4D46-95BC-2188CBCF54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6" y="3087399"/>
            <a:ext cx="2709828" cy="36131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04FB10D-42F3-307C-D757-716A2FE2A6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515" y="248739"/>
            <a:ext cx="3784879" cy="28386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70E47B9-655F-C9A9-79E8-9B8669FD08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6" y="106697"/>
            <a:ext cx="3557865" cy="26683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FD462AB-BBB2-5F2D-AF49-32FE781385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528" y="268508"/>
            <a:ext cx="3758521" cy="281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5251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189</TotalTime>
  <Words>186</Words>
  <Application>Microsoft Office PowerPoint</Application>
  <PresentationFormat>Widescreen</PresentationFormat>
  <Paragraphs>23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Gill Sans MT</vt:lpstr>
      <vt:lpstr>Wingdings 2</vt:lpstr>
      <vt:lpstr>Dividend</vt:lpstr>
      <vt:lpstr>PROGRAMUL SĂPTĂMÂNA ALTFEL 2023 24-28 APRILIE 2023</vt:lpstr>
      <vt:lpstr>”VREAU SĂ FIU POMPIER”  VizitĂ la isu suceava</vt:lpstr>
      <vt:lpstr>VizitĂ LA FABRICA DE AMBALAJE urspack  bosanci ȘI LA SERA DE FLORI</vt:lpstr>
      <vt:lpstr>Vizita la ferma de animale ”FLUTUR”</vt:lpstr>
      <vt:lpstr>Ziua porȚilor deschise</vt:lpstr>
      <vt:lpstr>Teatru de pĂpuȘi ”ciprian porumbescu”  Și  vizitĂ LAfabrica de ingheȚatĂ natanael</vt:lpstr>
      <vt:lpstr>Atelier de creatie</vt:lpstr>
      <vt:lpstr>Vizita la cetatea de scaun A SUCEVEI</vt:lpstr>
      <vt:lpstr>VIZITAREA ObservatorULUI Astronomic SUCEAVA  ȘI A PARCULUI TĂTĂRAȘI</vt:lpstr>
      <vt:lpstr>Activitate Deco art – CLASA I</vt:lpstr>
      <vt:lpstr>VIZITĂ LA Tipografia celestin</vt:lpstr>
      <vt:lpstr>Experimente geniale cu slime-uri</vt:lpstr>
      <vt:lpstr>Codul bunelor maniere Și aranjarea meselor festive</vt:lpstr>
      <vt:lpstr>”CufĂrul cu emoȚii Și sentimente” -  activitate în pădurea ițcani</vt:lpstr>
      <vt:lpstr>Vizita la COLEGIUL TEHNIC  ”petru musat” SUCEAVA</vt:lpstr>
      <vt:lpstr>”Cupa primĂverii” – competiȚiE sportivĂ</vt:lpstr>
      <vt:lpstr>“Salvăm suflete” Curs de prim- ajutor  Serviciul Județean de Ambulanță, Suceava </vt:lpstr>
      <vt:lpstr>PowerPoint Presentation</vt:lpstr>
      <vt:lpstr>“ABC-ul CIRCULAȚIEI”</vt:lpstr>
      <vt:lpstr>”Să ne cunoaștem județul” Excursie Mănăstirile Nordul Moldovei </vt:lpstr>
      <vt:lpstr>PowerPoint Presentation</vt:lpstr>
      <vt:lpstr>Concurs de biciclete</vt:lpstr>
      <vt:lpstr>PowerPoint Presentation</vt:lpstr>
      <vt:lpstr>EducaȚIE rutierĂ- ACTIVITATE ISU SUCEAVA</vt:lpstr>
      <vt:lpstr>„Itinerarii istorice, curlturale, spirituale”   excursie hunedoara-alba iulia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PROGRAMUL SĂPTĂMÂNA ALTFEL 2023 24-28 APRILIE 2023</dc:title>
  <dc:creator>Lenovo</dc:creator>
  <cp:lastModifiedBy>Lenovo</cp:lastModifiedBy>
  <cp:revision>2</cp:revision>
  <dcterms:created xsi:type="dcterms:W3CDTF">2023-05-14T10:26:24Z</dcterms:created>
  <dcterms:modified xsi:type="dcterms:W3CDTF">2023-05-14T13:42:56Z</dcterms:modified>
</cp:coreProperties>
</file>